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6" r:id="rId15"/>
    <p:sldId id="578" r:id="rId16"/>
    <p:sldId id="597" r:id="rId17"/>
    <p:sldId id="579" r:id="rId18"/>
    <p:sldId id="1088"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5" r:id="rId48"/>
    <p:sldId id="951" r:id="rId49"/>
    <p:sldId id="984" r:id="rId50"/>
    <p:sldId id="606" r:id="rId51"/>
    <p:sldId id="535" r:id="rId52"/>
    <p:sldId id="536" r:id="rId53"/>
    <p:sldId id="537" r:id="rId54"/>
    <p:sldId id="1098" r:id="rId55"/>
    <p:sldId id="538" r:id="rId56"/>
    <p:sldId id="883" r:id="rId57"/>
    <p:sldId id="898" r:id="rId58"/>
    <p:sldId id="900"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89" r:id="rId93"/>
    <p:sldId id="1052" r:id="rId94"/>
    <p:sldId id="1090" r:id="rId95"/>
    <p:sldId id="1053" r:id="rId96"/>
    <p:sldId id="1054" r:id="rId97"/>
    <p:sldId id="1091" r:id="rId98"/>
    <p:sldId id="1055" r:id="rId99"/>
    <p:sldId id="1056" r:id="rId100"/>
    <p:sldId id="1057" r:id="rId101"/>
    <p:sldId id="1058" r:id="rId102"/>
    <p:sldId id="595" r:id="rId103"/>
    <p:sldId id="539" r:id="rId104"/>
    <p:sldId id="580" r:id="rId105"/>
    <p:sldId id="620" r:id="rId106"/>
    <p:sldId id="1041" r:id="rId107"/>
    <p:sldId id="1040" r:id="rId108"/>
    <p:sldId id="621" r:id="rId109"/>
    <p:sldId id="796" r:id="rId110"/>
    <p:sldId id="931" r:id="rId111"/>
    <p:sldId id="985" r:id="rId112"/>
    <p:sldId id="849" r:id="rId113"/>
    <p:sldId id="800" r:id="rId114"/>
    <p:sldId id="615" r:id="rId115"/>
    <p:sldId id="506" r:id="rId116"/>
    <p:sldId id="803" r:id="rId117"/>
    <p:sldId id="804" r:id="rId118"/>
    <p:sldId id="791" r:id="rId119"/>
    <p:sldId id="793" r:id="rId120"/>
    <p:sldId id="794" r:id="rId121"/>
    <p:sldId id="795" r:id="rId122"/>
    <p:sldId id="616" r:id="rId123"/>
    <p:sldId id="505" r:id="rId124"/>
    <p:sldId id="513" r:id="rId125"/>
    <p:sldId id="1017" r:id="rId126"/>
    <p:sldId id="1009" r:id="rId127"/>
    <p:sldId id="1010" r:id="rId128"/>
    <p:sldId id="618" r:id="rId129"/>
    <p:sldId id="619" r:id="rId130"/>
    <p:sldId id="617" r:id="rId131"/>
    <p:sldId id="502" r:id="rId132"/>
    <p:sldId id="503" r:id="rId133"/>
    <p:sldId id="699" r:id="rId134"/>
    <p:sldId id="504" r:id="rId135"/>
    <p:sldId id="700" r:id="rId136"/>
    <p:sldId id="679" r:id="rId137"/>
    <p:sldId id="940" r:id="rId138"/>
    <p:sldId id="942" r:id="rId139"/>
    <p:sldId id="941" r:id="rId140"/>
    <p:sldId id="677" r:id="rId141"/>
    <p:sldId id="678" r:id="rId142"/>
    <p:sldId id="680" r:id="rId143"/>
    <p:sldId id="507" r:id="rId144"/>
    <p:sldId id="591" r:id="rId145"/>
    <p:sldId id="509" r:id="rId146"/>
    <p:sldId id="510" r:id="rId147"/>
    <p:sldId id="511" r:id="rId148"/>
    <p:sldId id="512" r:id="rId149"/>
    <p:sldId id="527" r:id="rId150"/>
    <p:sldId id="529" r:id="rId151"/>
    <p:sldId id="701" r:id="rId152"/>
    <p:sldId id="853" r:id="rId153"/>
    <p:sldId id="530" r:id="rId154"/>
    <p:sldId id="899" r:id="rId155"/>
    <p:sldId id="702" r:id="rId156"/>
    <p:sldId id="531" r:id="rId157"/>
    <p:sldId id="947" r:id="rId158"/>
    <p:sldId id="948" r:id="rId159"/>
    <p:sldId id="949" r:id="rId160"/>
    <p:sldId id="950" r:id="rId161"/>
    <p:sldId id="644" r:id="rId162"/>
    <p:sldId id="854" r:id="rId163"/>
    <p:sldId id="645" r:id="rId164"/>
    <p:sldId id="855" r:id="rId165"/>
    <p:sldId id="816" r:id="rId166"/>
    <p:sldId id="817" r:id="rId167"/>
    <p:sldId id="545" r:id="rId168"/>
    <p:sldId id="533" r:id="rId169"/>
    <p:sldId id="534" r:id="rId170"/>
    <p:sldId id="542" r:id="rId171"/>
    <p:sldId id="543" r:id="rId172"/>
    <p:sldId id="544" r:id="rId173"/>
    <p:sldId id="546" r:id="rId174"/>
    <p:sldId id="522" r:id="rId175"/>
    <p:sldId id="523" r:id="rId176"/>
    <p:sldId id="809" r:id="rId177"/>
    <p:sldId id="526" r:id="rId178"/>
    <p:sldId id="524" r:id="rId179"/>
    <p:sldId id="525" r:id="rId180"/>
    <p:sldId id="548" r:id="rId181"/>
    <p:sldId id="646" r:id="rId182"/>
    <p:sldId id="647" r:id="rId183"/>
    <p:sldId id="773" r:id="rId184"/>
    <p:sldId id="772" r:id="rId185"/>
    <p:sldId id="789" r:id="rId186"/>
    <p:sldId id="790"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559" r:id="rId204"/>
    <p:sldId id="304" r:id="rId205"/>
    <p:sldId id="560" r:id="rId206"/>
    <p:sldId id="1075" r:id="rId207"/>
    <p:sldId id="1076" r:id="rId208"/>
    <p:sldId id="903" r:id="rId209"/>
    <p:sldId id="561" r:id="rId210"/>
    <p:sldId id="564" r:id="rId211"/>
    <p:sldId id="1042" r:id="rId212"/>
    <p:sldId id="826" r:id="rId213"/>
    <p:sldId id="566" r:id="rId214"/>
    <p:sldId id="567" r:id="rId215"/>
    <p:sldId id="832" r:id="rId216"/>
    <p:sldId id="568" r:id="rId217"/>
    <p:sldId id="1077" r:id="rId218"/>
    <p:sldId id="820" r:id="rId219"/>
    <p:sldId id="821" r:id="rId220"/>
    <p:sldId id="798" r:id="rId221"/>
    <p:sldId id="799" r:id="rId222"/>
    <p:sldId id="666" r:id="rId223"/>
    <p:sldId id="665" r:id="rId224"/>
    <p:sldId id="569" r:id="rId225"/>
    <p:sldId id="944" r:id="rId226"/>
    <p:sldId id="823" r:id="rId227"/>
    <p:sldId id="570" r:id="rId228"/>
    <p:sldId id="864" r:id="rId229"/>
    <p:sldId id="863" r:id="rId230"/>
    <p:sldId id="806" r:id="rId231"/>
    <p:sldId id="807" r:id="rId232"/>
    <p:sldId id="828" r:id="rId233"/>
    <p:sldId id="1092" r:id="rId234"/>
    <p:sldId id="827" r:id="rId235"/>
    <p:sldId id="572"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1082" r:id="rId318"/>
    <p:sldId id="818" r:id="rId319"/>
    <p:sldId id="631" r:id="rId320"/>
    <p:sldId id="993" r:id="rId321"/>
    <p:sldId id="1081" r:id="rId322"/>
    <p:sldId id="1083" r:id="rId323"/>
    <p:sldId id="913" r:id="rId324"/>
    <p:sldId id="632" r:id="rId325"/>
    <p:sldId id="994" r:id="rId326"/>
    <p:sldId id="1085" r:id="rId327"/>
    <p:sldId id="1084" r:id="rId328"/>
    <p:sldId id="751" r:id="rId329"/>
    <p:sldId id="352" r:id="rId330"/>
    <p:sldId id="633" r:id="rId331"/>
    <p:sldId id="995" r:id="rId332"/>
    <p:sldId id="996" r:id="rId333"/>
    <p:sldId id="634" r:id="rId334"/>
    <p:sldId id="635" r:id="rId335"/>
    <p:sldId id="368" r:id="rId336"/>
    <p:sldId id="636" r:id="rId337"/>
    <p:sldId id="663" r:id="rId338"/>
    <p:sldId id="664" r:id="rId339"/>
    <p:sldId id="637" r:id="rId340"/>
    <p:sldId id="638" r:id="rId341"/>
    <p:sldId id="712" r:id="rId342"/>
    <p:sldId id="713" r:id="rId343"/>
    <p:sldId id="714" r:id="rId344"/>
    <p:sldId id="379" r:id="rId345"/>
    <p:sldId id="953" r:id="rId346"/>
    <p:sldId id="1018" r:id="rId347"/>
    <p:sldId id="1019" r:id="rId348"/>
    <p:sldId id="1020" r:id="rId349"/>
    <p:sldId id="643" r:id="rId350"/>
    <p:sldId id="642" r:id="rId351"/>
    <p:sldId id="847" r:id="rId352"/>
    <p:sldId id="848" r:id="rId353"/>
    <p:sldId id="640" r:id="rId354"/>
    <p:sldId id="641" r:id="rId355"/>
    <p:sldId id="648" r:id="rId356"/>
    <p:sldId id="649" r:id="rId357"/>
    <p:sldId id="650" r:id="rId358"/>
    <p:sldId id="651" r:id="rId359"/>
    <p:sldId id="652" r:id="rId360"/>
    <p:sldId id="653" r:id="rId361"/>
    <p:sldId id="386" r:id="rId362"/>
    <p:sldId id="654" r:id="rId363"/>
    <p:sldId id="655" r:id="rId364"/>
    <p:sldId id="656" r:id="rId365"/>
    <p:sldId id="397" r:id="rId366"/>
    <p:sldId id="657" r:id="rId367"/>
    <p:sldId id="658" r:id="rId368"/>
    <p:sldId id="659" r:id="rId369"/>
    <p:sldId id="1072" r:id="rId370"/>
    <p:sldId id="399" r:id="rId371"/>
    <p:sldId id="660" r:id="rId372"/>
    <p:sldId id="829" r:id="rId373"/>
    <p:sldId id="830" r:id="rId374"/>
    <p:sldId id="669" r:id="rId375"/>
    <p:sldId id="670" r:id="rId376"/>
    <p:sldId id="1071" r:id="rId377"/>
    <p:sldId id="683" r:id="rId378"/>
    <p:sldId id="684" r:id="rId379"/>
    <p:sldId id="682" r:id="rId380"/>
    <p:sldId id="860" r:id="rId381"/>
    <p:sldId id="671" r:id="rId382"/>
    <p:sldId id="672" r:id="rId383"/>
    <p:sldId id="673" r:id="rId384"/>
    <p:sldId id="674" r:id="rId385"/>
    <p:sldId id="801" r:id="rId386"/>
    <p:sldId id="1012" r:id="rId387"/>
    <p:sldId id="1013" r:id="rId388"/>
    <p:sldId id="1016" r:id="rId389"/>
    <p:sldId id="802" r:id="rId390"/>
    <p:sldId id="914" r:id="rId391"/>
    <p:sldId id="852" r:id="rId392"/>
    <p:sldId id="1015" r:id="rId393"/>
    <p:sldId id="895" r:id="rId394"/>
    <p:sldId id="896" r:id="rId395"/>
    <p:sldId id="978" r:id="rId396"/>
    <p:sldId id="686" r:id="rId397"/>
    <p:sldId id="685" r:id="rId398"/>
    <p:sldId id="957" r:id="rId399"/>
    <p:sldId id="719" r:id="rId400"/>
    <p:sldId id="720" r:id="rId401"/>
    <p:sldId id="715" r:id="rId402"/>
    <p:sldId id="716" r:id="rId403"/>
    <p:sldId id="717" r:id="rId404"/>
    <p:sldId id="872" r:id="rId405"/>
    <p:sldId id="721" r:id="rId406"/>
    <p:sldId id="722" r:id="rId407"/>
    <p:sldId id="718" r:id="rId408"/>
    <p:sldId id="723" r:id="rId409"/>
    <p:sldId id="724"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4/30/2020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endParaRPr lang="en-IN" sz="2400" dirty="0">
              <a:solidFill>
                <a:srgbClr val="C00000"/>
              </a:solidFill>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636912"/>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107507"/>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28664"/>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01566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data</a:t>
            </a:r>
            <a:r>
              <a:rPr lang="en-US" sz="2000" b="1" dirty="0">
                <a:latin typeface="Roboto"/>
              </a:rPr>
              <a:t>.</a:t>
            </a: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as set of prog. to store and retrieve those data that is present in the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703705"/>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707886"/>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25859</TotalTime>
  <Words>41314</Words>
  <Application>Microsoft Office PowerPoint</Application>
  <PresentationFormat>On-screen Show (4:3)</PresentationFormat>
  <Paragraphs>4567</Paragraphs>
  <Slides>524</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524</vt:i4>
      </vt:variant>
    </vt:vector>
  </HeadingPairs>
  <TitlesOfParts>
    <vt:vector size="56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4936</cp:revision>
  <dcterms:created xsi:type="dcterms:W3CDTF">2015-10-09T06:09:34Z</dcterms:created>
  <dcterms:modified xsi:type="dcterms:W3CDTF">2020-04-30T03:52:07Z</dcterms:modified>
</cp:coreProperties>
</file>